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2" r:id="rId1"/>
  </p:sldMasterIdLst>
  <p:notesMasterIdLst>
    <p:notesMasterId r:id="rId3"/>
  </p:notesMasterIdLst>
  <p:sldIdLst>
    <p:sldId id="256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996633"/>
    <a:srgbClr val="0066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 showGuides="1">
      <p:cViewPr varScale="1">
        <p:scale>
          <a:sx n="51" d="100"/>
          <a:sy n="51" d="100"/>
        </p:scale>
        <p:origin x="-2334" y="-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8A33B-27DE-45E7-BFD1-F994BB87FC28}" type="datetimeFigureOut">
              <a:rPr kumimoji="1" lang="ja-JP" altLang="en-US" smtClean="0"/>
              <a:t>2018/7/23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4550" y="746125"/>
            <a:ext cx="25781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2E3AA-740A-4EE8-90CB-B44D680C34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995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6813" y="3632202"/>
            <a:ext cx="4950338" cy="326846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6813" y="6900661"/>
            <a:ext cx="4950338" cy="162685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23789" y="6241674"/>
            <a:ext cx="1046605" cy="1129239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7500" y="6542671"/>
            <a:ext cx="438734" cy="527403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6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01" y="901492"/>
            <a:ext cx="4941899" cy="185017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6812" y="3081867"/>
            <a:ext cx="4943989" cy="545656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40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2996590"/>
            <a:ext cx="4943989" cy="212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5173133"/>
            <a:ext cx="4943989" cy="12428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4" y="4573873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4685981"/>
            <a:ext cx="438734" cy="527403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481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56813" y="3086354"/>
            <a:ext cx="2398148" cy="5441796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2981" y="3086354"/>
            <a:ext cx="2397820" cy="5441796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1137909"/>
            <a:ext cx="438734" cy="527403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348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9014" y="3216238"/>
            <a:ext cx="2155947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6811" y="4048617"/>
            <a:ext cx="2398149" cy="4486015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2116" y="3211575"/>
            <a:ext cx="2154929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00286" y="4043954"/>
            <a:ext cx="2396760" cy="4486015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1137909"/>
            <a:ext cx="438734" cy="527403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984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00" y="901492"/>
            <a:ext cx="4941900" cy="185017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433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952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1" y="644350"/>
            <a:ext cx="1972188" cy="1410228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7620" y="644352"/>
            <a:ext cx="2843180" cy="7821613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1" y="2309108"/>
            <a:ext cx="1972188" cy="615685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031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6934200"/>
            <a:ext cx="4943989" cy="818622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56812" y="917172"/>
            <a:ext cx="4943989" cy="556829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7752821"/>
            <a:ext cx="4943989" cy="71314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7093176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7197794"/>
            <a:ext cx="438734" cy="527403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88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880533"/>
            <a:ext cx="4943989" cy="4502391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6289178"/>
            <a:ext cx="4943989" cy="2247359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4573873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4685981"/>
            <a:ext cx="438734" cy="527403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25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1093" y="880534"/>
            <a:ext cx="4582190" cy="4182533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11979" y="5063067"/>
            <a:ext cx="4240416" cy="550333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6289178"/>
            <a:ext cx="4943989" cy="2247359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4" y="4573873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3421" y="4685981"/>
            <a:ext cx="438734" cy="527403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356238" y="93600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7150" y="4196553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7054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3522136"/>
            <a:ext cx="4943989" cy="393588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7484534"/>
            <a:ext cx="4943989" cy="105389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4" y="7093176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7197794"/>
            <a:ext cx="438734" cy="527403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712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641093" y="880534"/>
            <a:ext cx="4582190" cy="4182533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56811" y="6273800"/>
            <a:ext cx="5016219" cy="121073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1" y="7484534"/>
            <a:ext cx="5016219" cy="105389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4" y="7093176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7197794"/>
            <a:ext cx="438734" cy="527403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56238" y="93600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7150" y="4196553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9075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812" y="906255"/>
            <a:ext cx="4943988" cy="4160029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56812" y="6273800"/>
            <a:ext cx="4943989" cy="121073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6812" y="7484534"/>
            <a:ext cx="4943989" cy="105389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7093176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83421" y="7197794"/>
            <a:ext cx="438734" cy="527403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001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6051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8901" y="906254"/>
            <a:ext cx="1242099" cy="7632180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56812" y="906254"/>
            <a:ext cx="3537261" cy="763218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4" y="1027281"/>
            <a:ext cx="1018767" cy="73378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330200"/>
            <a:ext cx="1485900" cy="9589129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5316" y="1082"/>
            <a:ext cx="1464204" cy="9898061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37160" cy="990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8900" y="901492"/>
            <a:ext cx="4941900" cy="18501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812" y="3081867"/>
            <a:ext cx="4943989" cy="561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29300" y="8861796"/>
            <a:ext cx="574785" cy="534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6811" y="8862836"/>
            <a:ext cx="4287366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83421" y="1137909"/>
            <a:ext cx="438734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755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</p:sldLayoutIdLst>
  <p:txStyles>
    <p:titleStyle>
      <a:lvl1pPr algn="l" defTabSz="342900" rtl="0" eaLnBrk="1" latinLnBrk="0" hangingPunct="1">
        <a:spcBef>
          <a:spcPct val="0"/>
        </a:spcBef>
        <a:buNone/>
        <a:defRPr kumimoji="1" sz="27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kumimoji="1"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xmlns="" id="{B8C410BC-905B-46FC-BC61-C688D142043F}"/>
              </a:ext>
            </a:extLst>
          </p:cNvPr>
          <p:cNvSpPr/>
          <p:nvPr/>
        </p:nvSpPr>
        <p:spPr>
          <a:xfrm>
            <a:off x="1226048" y="6845904"/>
            <a:ext cx="5631952" cy="2862043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xmlns="" id="{68720417-C034-44DA-B964-531BBE9CE095}"/>
              </a:ext>
            </a:extLst>
          </p:cNvPr>
          <p:cNvGrpSpPr/>
          <p:nvPr/>
        </p:nvGrpSpPr>
        <p:grpSpPr>
          <a:xfrm rot="20948803">
            <a:off x="466221" y="528975"/>
            <a:ext cx="2655681" cy="4679342"/>
            <a:chOff x="-4995612" y="2646947"/>
            <a:chExt cx="2493043" cy="4042611"/>
          </a:xfrm>
        </p:grpSpPr>
        <p:pic>
          <p:nvPicPr>
            <p:cNvPr id="16" name="図 15" descr="クリップアート が含まれている画像&#10;&#10;高い精度で生成された説明">
              <a:extLst>
                <a:ext uri="{FF2B5EF4-FFF2-40B4-BE49-F238E27FC236}">
                  <a16:creationId xmlns:a16="http://schemas.microsoft.com/office/drawing/2014/main" xmlns="" id="{2ABEA053-4AA6-4732-84F2-ED7878E6EF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995612" y="2721152"/>
              <a:ext cx="2190751" cy="3810000"/>
            </a:xfrm>
            <a:prstGeom prst="rect">
              <a:avLst/>
            </a:prstGeom>
          </p:spPr>
        </p:pic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xmlns="" id="{96F98AA8-DC4F-40DE-8721-83598D902489}"/>
                </a:ext>
              </a:extLst>
            </p:cNvPr>
            <p:cNvSpPr/>
            <p:nvPr/>
          </p:nvSpPr>
          <p:spPr>
            <a:xfrm>
              <a:off x="-3609474" y="2646947"/>
              <a:ext cx="1106905" cy="40426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サブタイトル 2">
            <a:extLst>
              <a:ext uri="{FF2B5EF4-FFF2-40B4-BE49-F238E27FC236}">
                <a16:creationId xmlns:a16="http://schemas.microsoft.com/office/drawing/2014/main" xmlns="" id="{F1CC507C-4F23-490A-8C83-7DCEA9F45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4793" y="3060441"/>
            <a:ext cx="4405301" cy="2351314"/>
          </a:xfr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 fontScale="92500" lnSpcReduction="10000"/>
          </a:bodyPr>
          <a:lstStyle/>
          <a:p>
            <a:pPr algn="ctr">
              <a:lnSpc>
                <a:spcPts val="800"/>
              </a:lnSpc>
            </a:pPr>
            <a:endParaRPr lang="en-US" altLang="ja-JP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●</a:t>
            </a:r>
            <a:r>
              <a:rPr lang="ja-JP" altLang="en-US" sz="3200" b="1" dirty="0" smtClean="0">
                <a:ln>
                  <a:solidFill>
                    <a:srgbClr val="FF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太鼓：若翔太鼓</a:t>
            </a:r>
            <a:endParaRPr kumimoji="1" lang="en-US" altLang="ja-JP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2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●</a:t>
            </a:r>
            <a:r>
              <a:rPr lang="ja-JP" altLang="en-US" sz="2600" b="1" dirty="0" smtClean="0">
                <a:ln>
                  <a:solidFill>
                    <a:srgbClr val="00B05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盆踊り</a:t>
            </a:r>
            <a:r>
              <a:rPr kumimoji="1" lang="ja-JP" altLang="en-US" sz="2600" b="1" dirty="0" smtClean="0">
                <a:ln>
                  <a:solidFill>
                    <a:srgbClr val="00B05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：浜野東踊</a:t>
            </a:r>
            <a:r>
              <a:rPr kumimoji="1" lang="ja-JP" altLang="en-US" sz="2600" b="1" dirty="0" smtClean="0">
                <a:ln>
                  <a:solidFill>
                    <a:srgbClr val="00B05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同好会</a:t>
            </a:r>
            <a:endParaRPr kumimoji="1" lang="en-US" altLang="ja-JP" sz="26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r"/>
            <a:r>
              <a:rPr kumimoji="1" lang="ja-JP" altLang="en-US" sz="2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●</a:t>
            </a:r>
            <a:r>
              <a:rPr lang="ja-JP" altLang="en-US" sz="2600" b="1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ギネスに</a:t>
            </a:r>
            <a:r>
              <a:rPr lang="ja-JP" altLang="en-US" sz="2600" b="1" dirty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挑戦</a:t>
            </a:r>
            <a:r>
              <a:rPr lang="ja-JP" altLang="en-US" sz="2600" b="1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sz="2600" b="1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ハイタッチ</a:t>
            </a:r>
            <a:r>
              <a:rPr lang="en-US" altLang="ja-JP" sz="2600" b="1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600" b="1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分間　　　　　　　　チャレンジ</a:t>
            </a:r>
            <a:endParaRPr lang="en-US" altLang="ja-JP" sz="2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●</a:t>
            </a:r>
            <a:r>
              <a:rPr lang="ja-JP" altLang="en-US" sz="2600" b="1" dirty="0" smtClean="0">
                <a:ln>
                  <a:solidFill>
                    <a:srgbClr val="FFC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ミニ花火大会　</a:t>
            </a:r>
            <a:endParaRPr lang="en-US" altLang="ja-JP" sz="26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lang="en-US" altLang="ja-JP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kumimoji="1" lang="en-US" altLang="ja-JP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xmlns="" id="{84A0ACAF-E8D5-4A79-A869-F753E6C93C61}"/>
              </a:ext>
            </a:extLst>
          </p:cNvPr>
          <p:cNvSpPr txBox="1"/>
          <p:nvPr/>
        </p:nvSpPr>
        <p:spPr>
          <a:xfrm>
            <a:off x="1765284" y="381603"/>
            <a:ext cx="55312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b="1" dirty="0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日時：</a:t>
            </a:r>
            <a:r>
              <a:rPr kumimoji="1" lang="ja-JP" altLang="en-US" sz="3600" b="1" dirty="0" smtClean="0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８月</a:t>
            </a:r>
            <a:r>
              <a:rPr kumimoji="1" lang="ja-JP" altLang="en-US" sz="3600" b="1" dirty="0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１９</a:t>
            </a:r>
            <a:r>
              <a:rPr kumimoji="1" lang="ja-JP" altLang="en-US" sz="3600" b="1" dirty="0" smtClean="0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</a:t>
            </a:r>
            <a:r>
              <a:rPr kumimoji="1" lang="ja-JP" altLang="en-US" sz="36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（日）</a:t>
            </a:r>
            <a:endParaRPr kumimoji="1" lang="en-US" altLang="ja-JP" sz="36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3600" b="1" dirty="0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			</a:t>
            </a:r>
            <a:r>
              <a:rPr kumimoji="1" lang="ja-JP" altLang="en-US" sz="3600" b="1" dirty="0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１８時～</a:t>
            </a:r>
            <a:endParaRPr kumimoji="1" lang="en-US" altLang="ja-JP" sz="3600" b="1" dirty="0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3600" b="1" dirty="0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場所：メディス千葉浜野</a:t>
            </a:r>
            <a:endParaRPr kumimoji="1" lang="en-US" altLang="ja-JP" sz="3600" b="1" dirty="0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3600"/>
              </a:lnSpc>
            </a:pPr>
            <a:r>
              <a:rPr kumimoji="1" lang="en-US" altLang="ja-JP" sz="3600" b="1" dirty="0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			</a:t>
            </a:r>
            <a:r>
              <a:rPr kumimoji="1" lang="ja-JP" altLang="en-US" sz="3600" b="1" dirty="0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駐車場</a:t>
            </a:r>
            <a:endParaRPr kumimoji="1" lang="en-US" altLang="ja-JP" sz="3600" b="1" dirty="0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ts val="3600"/>
              </a:lnSpc>
            </a:pPr>
            <a:r>
              <a:rPr kumimoji="1" lang="en-US" altLang="ja-JP" sz="3600" b="1" dirty="0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				</a:t>
            </a:r>
            <a:r>
              <a:rPr kumimoji="1" lang="ja-JP" altLang="en-US" sz="1600" dirty="0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（雨天時は室内になります）</a:t>
            </a:r>
            <a:endParaRPr kumimoji="1" lang="en-US" altLang="ja-JP" sz="2400" dirty="0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xmlns="" id="{C2D2F883-DA7A-4878-BA29-84D020BFA0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042" y="5637265"/>
            <a:ext cx="3108121" cy="2221716"/>
          </a:xfrm>
          <a:prstGeom prst="rect">
            <a:avLst/>
          </a:prstGeom>
          <a:ln w="889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xmlns="" id="{96A6E46C-2882-4196-B72A-C5EDFA352E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77498">
            <a:off x="541263" y="8176336"/>
            <a:ext cx="1545275" cy="1272275"/>
          </a:xfrm>
          <a:prstGeom prst="rect">
            <a:avLst/>
          </a:prstGeom>
          <a:ln w="889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xmlns="" id="{58AA0B0D-60C4-4F08-8AEE-150067E549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730" y="8267762"/>
            <a:ext cx="2142203" cy="1417986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xmlns="" id="{AC79393C-DCCC-4121-B64D-6E2C648461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06279">
            <a:off x="4928774" y="7964494"/>
            <a:ext cx="1608902" cy="1439699"/>
          </a:xfrm>
          <a:prstGeom prst="rect">
            <a:avLst/>
          </a:prstGeom>
          <a:ln w="88900" cap="sq" cmpd="thickThin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xmlns="" id="{EABC908C-69ED-4344-BF3A-40CC400285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81" y="5900096"/>
            <a:ext cx="2261405" cy="1696054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84247639"/>
      </p:ext>
    </p:extLst>
  </p:cSld>
  <p:clrMapOvr>
    <a:masterClrMapping/>
  </p:clrMapOvr>
</p:sld>
</file>

<file path=ppt/theme/theme1.xml><?xml version="1.0" encoding="utf-8"?>
<a:theme xmlns:a="http://schemas.openxmlformats.org/drawingml/2006/main" name="ウィスプ">
  <a:themeElements>
    <a:clrScheme name="ウィスプ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ウィスプ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ウィスプ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115</TotalTime>
  <Words>23</Words>
  <Application>Microsoft Office PowerPoint</Application>
  <PresentationFormat>A4 210 x 297 mm</PresentationFormat>
  <Paragraphs>11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ウィスプ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NEC</dc:creator>
  <cp:lastModifiedBy>NEC</cp:lastModifiedBy>
  <cp:revision>8</cp:revision>
  <cp:lastPrinted>2018-07-23T02:17:56Z</cp:lastPrinted>
  <dcterms:created xsi:type="dcterms:W3CDTF">2017-07-07T13:12:30Z</dcterms:created>
  <dcterms:modified xsi:type="dcterms:W3CDTF">2018-07-23T02:27:22Z</dcterms:modified>
</cp:coreProperties>
</file>